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9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7" autoAdjust="0"/>
    <p:restoredTop sz="88862" autoAdjust="0"/>
  </p:normalViewPr>
  <p:slideViewPr>
    <p:cSldViewPr snapToGrid="0">
      <p:cViewPr varScale="1">
        <p:scale>
          <a:sx n="59" d="100"/>
          <a:sy n="59" d="100"/>
        </p:scale>
        <p:origin x="212" y="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8E1FF0-5475-4396-BCC0-51FC883A99D7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DEB56-4194-4650-B5F7-FD2A9F6D6322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Всем известно, что на сегодняшний день прибыль от </a:t>
            </a:r>
            <a:r>
              <a:rPr lang="ru-RU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online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торговли в некоторых сферах ничем не уступает, а иногда и превышает доход от </a:t>
            </a:r>
            <a:r>
              <a:rPr lang="ru-RU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offline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продаж.</a:t>
            </a:r>
          </a:p>
          <a:p>
            <a:pPr fontAlgn="base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Доставка еды через Интернет — мегатенденция, которая продолжает набирать обороты. </a:t>
            </a:r>
          </a:p>
          <a:p>
            <a:pPr fontAlgn="base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 данным исследований в России около 80 процентов потребителей хотя бы раз в жизни заказывали еду через интернет, а 42 процента пользуются этой услугой минимум раз в месяц и чаще. Не нужно больше искать любимое заведение рядом и тратить драгоценное время на ожидание в очереди. Всем известно, что на сегодняшний день прибыль от </a:t>
            </a:r>
            <a:r>
              <a:rPr lang="ru-RU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online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торговли в некоторых сферах ничем не уступает, а иногда и превышает доход от </a:t>
            </a:r>
            <a:r>
              <a:rPr lang="ru-RU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offline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продаж.</a:t>
            </a:r>
          </a:p>
          <a:p>
            <a:pPr fontAlgn="base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Доставка еды через Интернет — мегатенденция, которая продолжает набирать обороты. Большинство блюд, приготовленных сейчас дома, скоро будут заказываться онлайн и доставляться из ресторанов или центральных кухонь. Мы смотрим в будущее, где потребители могут нажать на кнопку, а беспилотник доставит им еду, приготовленную роботом.</a:t>
            </a:r>
          </a:p>
          <a:p>
            <a:pPr fontAlgn="base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 нужно больше искать любимое заведение рядом и тратить драгоценное время на ожидание в очереди. Удобный интерфейс, быстрая доставка, привлекательные цены, скидки и акции – всё это в новом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Telegram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-боте «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Pinta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market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bot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».</a:t>
            </a:r>
          </a:p>
          <a:p>
            <a:pPr fontAlgn="base"/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EB56-4194-4650-B5F7-FD2A9F6D6322}" type="slidenum">
              <a:rPr lang="ru-RU" smtClean="0"/>
              <a:pPr/>
              <a:t>1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Для чего нужен наш бот компании?</a:t>
            </a: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0">
              <a:buFontTx/>
              <a:buNone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Во-первых, для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у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величения продаж. Разработанный под конкретный бизнес чат-бот позволяет отвечать на вопросы клиентов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круглосуточно, расширяя продажи.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Во-вторых, появляется возможность собственной системы доставки товара независимой от посредников (</a:t>
            </a:r>
            <a:r>
              <a:rPr lang="ru-RU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Яндекс-еда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Самокат,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Delivery Club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</a:t>
            </a:r>
          </a:p>
          <a:p>
            <a:pPr lvl="0">
              <a:buFontTx/>
              <a:buNone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Оптимизация работы компании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с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окращение временных и трудозатрат, исключение человеческого фактора – решаемые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с помощью </a:t>
            </a:r>
            <a:r>
              <a:rPr lang="ru-RU" sz="120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чат-бота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задачи.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pPr lvl="0">
              <a:buFontTx/>
              <a:buNone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(Бот отвечает на часто задаваемые вопросы клиентов, переводя его на менеджера только для решения нестандартной задачи. Следовательно, специалисты будут больше времени уделять вопросам развития и совершенствования бизнеса, не отвлекаясь на рутину.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Использованием одной программы можно сократить штат сотрудников, принимающих звонки до минимума, так как большую часть вопросов будет решать программа.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У </a:t>
            </a:r>
            <a:r>
              <a:rPr lang="ru-RU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чат-бота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не бывает "плохого" настроения или нехватки опыта разрешения конфликтных ситуаций. Он отвечает в заданной тональности, используя доброжелательную лексику. При</a:t>
            </a:r>
          </a:p>
          <a:p>
            <a:pPr lvl="0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необходимости и соответствующей доработке чат-бот может предоставить аналитическую информацию, конкретные цифры о проделанной работе, систематизирует процесс продажи товаров и услуг, найдет нужные данные или информацию).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EB56-4194-4650-B5F7-FD2A9F6D6322}" type="slidenum">
              <a:rPr lang="ru-RU" smtClean="0"/>
              <a:pPr/>
              <a:t>2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«Пинта-Маркет» — популярное заведение, хорошо знакомое ростовским любителям качественного пива и вкусной еды. Здесь всегда рады предложить гостям отличную кухню по доступным ценам из регулярно обновляемого меню. Дизайн заведения впечатляет так же, как и его доброжелательный персонал. Актуальным дополнением к его уникальной атмосфере является </a:t>
            </a:r>
            <a:r>
              <a:rPr lang="x-none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Телеграмм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</a:t>
            </a:r>
            <a:r>
              <a:rPr lang="x-none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бот 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«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Pinta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market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bot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».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EB56-4194-4650-B5F7-FD2A9F6D6322}" type="slidenum">
              <a:rPr lang="ru-RU" smtClean="0"/>
              <a:pPr/>
              <a:t>3</a:t>
            </a:fld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x-none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Сервисом могут пользоваться любые заведения, которые имеют службу доставки блюд, в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x-none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том числе небольшие и средние пиццерии, пекарни, шашлычные и бургерные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Кроме того, бот может быть переделан под любую торговую сеть, удобен в использовании для разных сфер обслуживания населения: книжные магазины, библиотеки, аптеки, прокат.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EB56-4194-4650-B5F7-FD2A9F6D6322}" type="slidenum">
              <a:rPr lang="ru-RU" smtClean="0"/>
              <a:pPr/>
              <a:t>4</a:t>
            </a:fld>
            <a:endParaRPr lang="ru-R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 «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Pinta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market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bot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» пользователь осуществляет выбор блюда по меню и заказывает его с указанием места доставки.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x-none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Заведения самостоятельно либо по согласованию с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x-none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менеджером сервиса наполняют меню, реализуют дополнительные продажи в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x-none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автоматизированном режиме.</a:t>
            </a:r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EB56-4194-4650-B5F7-FD2A9F6D6322}" type="slidenum">
              <a:rPr lang="ru-RU" smtClean="0"/>
              <a:pPr/>
              <a:t>6</a:t>
            </a:fld>
            <a:endParaRPr lang="ru-R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EB56-4194-4650-B5F7-FD2A9F6D6322}" type="slidenum">
              <a:rPr lang="ru-RU" smtClean="0"/>
              <a:pPr/>
              <a:t>7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73016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7646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7190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372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01053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5935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278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122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6410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2068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90237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33D04D7-3073-4878-BC01-F8E207B3A0E3}" type="datetimeFigureOut">
              <a:rPr lang="ru-RU" smtClean="0"/>
              <a:pPr/>
              <a:t>07.05.2021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C4A512DA-D7B2-446E-87CF-CCBE4C7D161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469990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08411BA-C3BE-4B72-9732-005BB956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9204BD46-9B4B-46B0-9D2C-DF2A5C9EF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193D63-AC59-4DF4-9D73-CC6FE5AD1E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469" y="1206136"/>
            <a:ext cx="5581289" cy="1381789"/>
          </a:xfrm>
        </p:spPr>
        <p:txBody>
          <a:bodyPr>
            <a:normAutofit/>
          </a:bodyPr>
          <a:lstStyle/>
          <a:p>
            <a:pPr algn="just"/>
            <a:r>
              <a:rPr lang="ru-RU" sz="28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НеотЛожка</a:t>
            </a:r>
            <a:br>
              <a:rPr lang="ru-RU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или </a:t>
            </a:r>
            <a:br>
              <a:rPr lang="ru-RU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бот-доставка </a:t>
            </a:r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ПИНТА - МАРКЕТ</a:t>
            </a:r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ru-RU" sz="2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C512D76-A94E-40CB-B722-9C4D0B974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2945" y="5579092"/>
            <a:ext cx="4543289" cy="858527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ru-RU" sz="2000" dirty="0">
                <a:solidFill>
                  <a:schemeClr val="tx1">
                    <a:lumMod val="95000"/>
                  </a:schemeClr>
                </a:solidFill>
                <a:latin typeface="Times New Roman" pitchFamily="18" charset="0"/>
                <a:cs typeface="Times New Roman" pitchFamily="18" charset="0"/>
              </a:rPr>
              <a:t>ТОКАРЬ АННА АЛЕКСАНДРОВНА</a:t>
            </a:r>
          </a:p>
          <a:p>
            <a:pPr>
              <a:spcAft>
                <a:spcPts val="600"/>
              </a:spcAft>
            </a:pPr>
            <a:r>
              <a:rPr lang="ru-RU" sz="2000" dirty="0">
                <a:solidFill>
                  <a:schemeClr val="tx1">
                    <a:lumMod val="95000"/>
                  </a:schemeClr>
                </a:solidFill>
                <a:latin typeface="Times New Roman" pitchFamily="18" charset="0"/>
                <a:cs typeface="Times New Roman" pitchFamily="18" charset="0"/>
              </a:rPr>
              <a:t>1 КУРС, 6 ГРУППА</a:t>
            </a: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DF2B60C4-AF12-4F1F-8157-5951AAE3D20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92946" y="1315899"/>
            <a:ext cx="4026448" cy="3822121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6B3DB714-2BE9-4086-931D-DE063F0D9F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978" y="2704455"/>
            <a:ext cx="3409076" cy="340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698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11C70C80-4D14-49B9-8239-A2454BEAD4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43" y="0"/>
            <a:ext cx="3471863" cy="6858000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D44D87E-FF44-44E5-AD2A-84FDB5722D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471" y="1721776"/>
            <a:ext cx="3845154" cy="4490769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FF39F7-6616-4411-8272-4C8504BA38A8}"/>
              </a:ext>
            </a:extLst>
          </p:cNvPr>
          <p:cNvSpPr txBox="1">
            <a:spLocks/>
          </p:cNvSpPr>
          <p:nvPr/>
        </p:nvSpPr>
        <p:spPr>
          <a:xfrm>
            <a:off x="6829212" y="1164567"/>
            <a:ext cx="4100456" cy="371798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43200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АДМИНИСТРАТОРУ В ЧАТ ПОСТУПАЕТ СООБЩЕНИЕ С ЗАКАЗОМ.</a:t>
            </a:r>
          </a:p>
          <a:p>
            <a:pPr indent="43200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НАЖАТИЯ ПОЛЬЗОВАТЕЛЕМ КНОПОК С НОМЕРОМ ТЕЛЕФОНА И МЕСТОПОЛОЖЕНИЕМ, АДМИНИСТРАТОР МОЖЕТ СВЯЗАТЬСЯ С ГОСТЕМ И СООБЩИТЬ ОБ ОТПРАВКЕ ЕГО ЗАКАЗА.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7F45EBC4-9CA4-4363-997B-5BDF35966B0C}"/>
              </a:ext>
            </a:extLst>
          </p:cNvPr>
          <p:cNvSpPr txBox="1">
            <a:spLocks/>
          </p:cNvSpPr>
          <p:nvPr/>
        </p:nvSpPr>
        <p:spPr>
          <a:xfrm>
            <a:off x="6911405" y="508958"/>
            <a:ext cx="4281996" cy="54346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БОТА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ADB81FD-E2D6-4E45-BD92-04C9CDC375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263" y="4986307"/>
            <a:ext cx="1585693" cy="15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90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3C4412-FCD1-4D18-AF5D-1ED4B4F11A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7259" y="2428967"/>
            <a:ext cx="3991689" cy="1797976"/>
          </a:xfrm>
        </p:spPr>
        <p:txBody>
          <a:bodyPr>
            <a:normAutofit/>
          </a:bodyPr>
          <a:lstStyle/>
          <a:p>
            <a:pPr indent="432000"/>
            <a:r>
              <a:rPr lang="ru-RU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 ЖДЁТ (НЕДОЛГО;))</a:t>
            </a:r>
            <a:br>
              <a:rPr lang="ru-RU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ЗВОНКА АДМИНИСТРАТОРА И СВОЕГО ВКУСНОГО ЗАКАЗА. ПРИЯТНОГО АППЕТИТА!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4F4680D-52C3-4BE0-B3FF-74E70C66E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7260" y="1384529"/>
            <a:ext cx="3991689" cy="558571"/>
          </a:xfrm>
        </p:spPr>
        <p:txBody>
          <a:bodyPr>
            <a:norm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БОТА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DA24E0-5C6F-472D-ACE4-96EB914BB40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r="8645"/>
          <a:stretch/>
        </p:blipFill>
        <p:spPr>
          <a:xfrm>
            <a:off x="6096000" y="10"/>
            <a:ext cx="6092823" cy="685799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B1C1CA-7FCE-4EA2-919B-A41C5E3178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48" y="4970730"/>
            <a:ext cx="1585693" cy="15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2645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24FDE9-DD38-4A3B-82F2-570C3495854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40000"/>
          </a:blip>
          <a:srcRect t="11133" b="40773"/>
          <a:stretch/>
        </p:blipFill>
        <p:spPr>
          <a:xfrm>
            <a:off x="-249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246A30-F7CD-4F92-A7B7-45E10742D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7" y="2672881"/>
            <a:ext cx="8361229" cy="457680"/>
          </a:xfrm>
        </p:spPr>
        <p:txBody>
          <a:bodyPr>
            <a:noAutofit/>
          </a:bodyPr>
          <a:lstStyle/>
          <a:p>
            <a:r>
              <a:rPr lang="ru-RU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2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9BFC20D-131D-4FD1-B9AA-05F4874CD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877" y="6064641"/>
            <a:ext cx="4053754" cy="457680"/>
          </a:xfrm>
        </p:spPr>
        <p:txBody>
          <a:bodyPr>
            <a:normAutofit/>
          </a:bodyPr>
          <a:lstStyle/>
          <a:p>
            <a:pPr algn="l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НеотЛожка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помощь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3099DAE-3A76-4B07-8EF3-5615A4B739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28" y="4311621"/>
            <a:ext cx="1585693" cy="15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7197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BA8292-E10E-4F1E-873B-DC04C3F2D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0243" y="990600"/>
            <a:ext cx="6184481" cy="4857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ЗАДАЧИ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8A5EB9D-91A7-44BE-B96B-6CE64D0E81E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19463" r="6598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4CD8ADB-7A5E-4CDD-89B1-0BC87F5131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9750" y="1637924"/>
            <a:ext cx="6206490" cy="2667376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 algn="l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-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УВЕЛИЧЕНИЕ ПРИБЫЛИ ЗА СЧЁТ ПРИВЛЕЧЕНИЕ НОВЫХ ГОСТЕЙ;</a:t>
            </a: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-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ПРИВЛЕЧЕНИЕ ВНИМАНИЯ С ПОМОЩЬЮ РЕКЛАМЫ В ТЕЛЕГРАММ-БОТЕ;</a:t>
            </a:r>
          </a:p>
          <a:p>
            <a:pPr marL="384048" indent="-384048" algn="just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-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СОБСТВЕННОЙ ДОСТАВКИ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НЕЗАВИСИМОСТЬ ДОСТАВКИ ОТ ПОСРЕДНИКОВ;</a:t>
            </a: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-"/>
            </a:pPr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ОПТИМИЗАЦИЯ РАБОТЫ ЗАВЕДЕНИЯ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94000"/>
              </a:lnSpc>
              <a:spcAft>
                <a:spcPts val="200"/>
              </a:spcAft>
            </a:pPr>
            <a:endParaRPr lang="en-US" dirty="0"/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-"/>
            </a:pPr>
            <a:endParaRPr lang="en-US" b="0" i="0" dirty="0">
              <a:effectLst/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383A0CC-46CA-421C-8D3E-9C2E6F9097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263" y="4986307"/>
            <a:ext cx="1585693" cy="15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681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18B3BD-3EA4-469E-B00B-856D2757E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780" y="2070340"/>
            <a:ext cx="3040449" cy="3096884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2000" cap="al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sz="2000" cap="all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Pinta_market_bot</a:t>
            </a:r>
            <a:r>
              <a:rPr lang="ru-RU" sz="2000" cap="al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» - Отличное дополнение к </a:t>
            </a:r>
            <a:r>
              <a:rPr lang="ru-RU" sz="20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работе </a:t>
            </a:r>
            <a:r>
              <a:rPr lang="en-US" sz="20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заведени</a:t>
            </a:r>
            <a:r>
              <a:rPr lang="ru-RU" sz="20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я, </a:t>
            </a:r>
            <a:r>
              <a:rPr lang="en-US" sz="2000" cap="al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хорошо </a:t>
            </a:r>
            <a:r>
              <a:rPr lang="ru-RU" sz="2000" cap="al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ЗНАКОМ</a:t>
            </a:r>
            <a:r>
              <a:rPr lang="ru-RU" sz="20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ОГО</a:t>
            </a:r>
            <a:r>
              <a:rPr lang="en-US" sz="2000" cap="al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ростовским любителям качественного пива и вкусной еды.</a:t>
            </a:r>
            <a:endParaRPr lang="en-US" sz="2000" cap="al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0A7CD0-D5B4-4402-BE44-B5DFE585957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882" r="7709" b="2"/>
          <a:stretch/>
        </p:blipFill>
        <p:spPr>
          <a:xfrm>
            <a:off x="4639056" y="5090"/>
            <a:ext cx="7552944" cy="68579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19AC4F0-A371-417D-98FE-900776234397}"/>
              </a:ext>
            </a:extLst>
          </p:cNvPr>
          <p:cNvSpPr txBox="1">
            <a:spLocks/>
          </p:cNvSpPr>
          <p:nvPr/>
        </p:nvSpPr>
        <p:spPr>
          <a:xfrm>
            <a:off x="1258148" y="1247617"/>
            <a:ext cx="3075643" cy="6156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реклама</a:t>
            </a:r>
            <a:endParaRPr lang="en-US" sz="2800" cap="al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216F12F-F5D1-48E8-8427-F6DB032235F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263" y="4986307"/>
            <a:ext cx="1585693" cy="15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7170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77A6167-FCC5-49E8-B280-CECAF151E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F84046EA-4273-437E-9DE5-5AEE713C3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351F76-1B37-41B2-B1C0-55C0FA901E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7218" y="2001328"/>
            <a:ext cx="5301138" cy="1681340"/>
          </a:xfrm>
        </p:spPr>
        <p:txBody>
          <a:bodyPr>
            <a:noAutofit/>
          </a:bodyPr>
          <a:lstStyle/>
          <a:p>
            <a:pPr indent="432000" algn="just"/>
            <a:r>
              <a:rPr lang="ru-RU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бот может быть переделан под любую ТОРГОВУЮ СЕТЬ, удобен в использовании для разнообразных сфер обслуживания населения: библиотека, аптека, пРОКАТ.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B8ED795-ECF0-46FD-A129-3457D61C5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6088" y="1298306"/>
            <a:ext cx="5284876" cy="528538"/>
          </a:xfrm>
        </p:spPr>
        <p:txBody>
          <a:bodyPr>
            <a:normAutofit lnSpcReduction="10000"/>
          </a:bodyPr>
          <a:lstStyle/>
          <a:p>
            <a:r>
              <a:rPr lang="ru-RU" sz="28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Область применения</a:t>
            </a:r>
            <a:endParaRPr lang="en-US" sz="2800" cap="al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ru-RU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5" name="Рисунок 4" descr="Изображение выглядит как текст, внутренний, обеденный стол&#10;&#10;Автоматически созданное описание">
            <a:extLst>
              <a:ext uri="{FF2B5EF4-FFF2-40B4-BE49-F238E27FC236}">
                <a16:creationId xmlns:a16="http://schemas.microsoft.com/office/drawing/2014/main" id="{B58B1363-1CB2-412D-B4F9-510F1F0D360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3767"/>
          <a:stretch/>
        </p:blipFill>
        <p:spPr>
          <a:xfrm>
            <a:off x="7225748" y="10"/>
            <a:ext cx="4966252" cy="6857990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FA9CA061-7B4C-4798-A6B3-C8F1826C473E}"/>
              </a:ext>
            </a:extLst>
          </p:cNvPr>
          <p:cNvSpPr txBox="1">
            <a:spLocks/>
          </p:cNvSpPr>
          <p:nvPr/>
        </p:nvSpPr>
        <p:spPr>
          <a:xfrm>
            <a:off x="1932741" y="3063681"/>
            <a:ext cx="5301138" cy="16015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66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441AD3-0F09-4386-9176-40A3EB0CE3C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48" y="4970730"/>
            <a:ext cx="1585693" cy="15856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606C467-9C81-4861-98DC-32123921FC0E}"/>
              </a:ext>
            </a:extLst>
          </p:cNvPr>
          <p:cNvSpPr txBox="1"/>
          <p:nvPr/>
        </p:nvSpPr>
        <p:spPr>
          <a:xfrm>
            <a:off x="2122098" y="3786997"/>
            <a:ext cx="485667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32000" algn="just"/>
            <a:r>
              <a:rPr lang="ru-R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БОТ </a:t>
            </a:r>
          </a:p>
          <a:p>
            <a:pPr indent="432000" algn="just">
              <a:buFontTx/>
              <a:buChar char="-"/>
            </a:pPr>
            <a:r>
              <a:rPr lang="ru-R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ОТВЕЧАЕТ НА БАЗОВЫЕ ВОПРОСЫ ПОЛЬЗОВАТЕЛЯ, </a:t>
            </a:r>
          </a:p>
          <a:p>
            <a:pPr indent="432000" algn="just">
              <a:buFontTx/>
              <a:buChar char="-"/>
            </a:pPr>
            <a:r>
              <a:rPr lang="ru-R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СОРТИРУЕТ ВЫБРАННЫЕ ПОЗИЦИИ, </a:t>
            </a:r>
          </a:p>
          <a:p>
            <a:pPr indent="432000" algn="just">
              <a:buFontTx/>
              <a:buChar char="-"/>
            </a:pPr>
            <a:r>
              <a:rPr lang="ru-R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ОПОВЕЩАЕТ ОБ АКЦИЯХ И СКИДКАХ, </a:t>
            </a:r>
          </a:p>
          <a:p>
            <a:pPr indent="432000" algn="just">
              <a:buFontTx/>
              <a:buChar char="-"/>
            </a:pPr>
            <a:r>
              <a:rPr lang="ru-R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ОТПРАВЛЯЕТ ФОТОГРАФИИ, НОВОСТИ И ДР.</a:t>
            </a:r>
          </a:p>
        </p:txBody>
      </p:sp>
    </p:spTree>
    <p:extLst>
      <p:ext uri="{BB962C8B-B14F-4D97-AF65-F5344CB8AC3E}">
        <p14:creationId xmlns:p14="http://schemas.microsoft.com/office/powerpoint/2010/main" val="28725929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8272" y="476656"/>
            <a:ext cx="3646456" cy="544750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latin typeface="Times New Roman" pitchFamily="18" charset="0"/>
                <a:cs typeface="Times New Roman" pitchFamily="18" charset="0"/>
              </a:rPr>
              <a:t>РАБОТА БОТА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624536" y="1517514"/>
            <a:ext cx="4027251" cy="1740963"/>
          </a:xfrm>
        </p:spPr>
        <p:txBody>
          <a:bodyPr>
            <a:normAutofit fontScale="92500"/>
          </a:bodyPr>
          <a:lstStyle/>
          <a:p>
            <a:pPr indent="432000" algn="just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ЧАТ-БОТ РАБОТАЕТ НА ПЛАТФОРМЕ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TELEGRAM. 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  <a:p>
            <a:pPr indent="432000" algn="just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ДЛЯ НАЧАЛА НЕОБХОДИМО СКАЧАТЬ ПРИЛОЖЕНИЕ  И ЗАРЕГИСТРИРОВАТЬСЯ В НЁМ. 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6564" y="0"/>
            <a:ext cx="3595111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15679" y="436741"/>
            <a:ext cx="3065665" cy="575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Текст 2">
            <a:extLst>
              <a:ext uri="{FF2B5EF4-FFF2-40B4-BE49-F238E27FC236}">
                <a16:creationId xmlns:a16="http://schemas.microsoft.com/office/drawing/2014/main" id="{1AB9B191-98E6-4660-B9DF-9E6F78353A47}"/>
              </a:ext>
            </a:extLst>
          </p:cNvPr>
          <p:cNvSpPr txBox="1">
            <a:spLocks/>
          </p:cNvSpPr>
          <p:nvPr/>
        </p:nvSpPr>
        <p:spPr>
          <a:xfrm>
            <a:off x="6744279" y="3436238"/>
            <a:ext cx="3907508" cy="1740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432000" algn="just"/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ТЕПЕРЬ ПОЛЬЗОВАТЕЛЬ МОЖЕТ БЕЗ ТРУДА НАЙТИ 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«PINTA_MARKET_BOT</a:t>
            </a:r>
            <a: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» И ЗАПУСТИТЬ ЕГО.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51C79E5-7E52-4254-AA56-68879CCF80B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9743" y="4888685"/>
            <a:ext cx="1585693" cy="15856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39FE87-A653-4238-9D5C-DE65D4AF5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581" y="1214900"/>
            <a:ext cx="3796301" cy="518650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БОТА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8C5241-753F-4A60-91CE-F19F0FEF7B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3752" y="245793"/>
            <a:ext cx="3222998" cy="6366414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683A9FA-3D22-40AE-A708-108520BE5F65}"/>
              </a:ext>
            </a:extLst>
          </p:cNvPr>
          <p:cNvSpPr txBox="1">
            <a:spLocks/>
          </p:cNvSpPr>
          <p:nvPr/>
        </p:nvSpPr>
        <p:spPr>
          <a:xfrm>
            <a:off x="944581" y="1917220"/>
            <a:ext cx="3796301" cy="243570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43200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ПЕРВАЯ КОМАНДА ДЛЯ НАЧАЛА РАБОТЫ -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/START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32000" algn="just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3200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ЗАТЕМ ПРЕДЛАГАЮТСЯ БАЗОВЫЕ КНОПКИ (МЕНЮ, АКЦИИ, ЗАКАЗ, СВЯЗЬ В НАМИ), ПРИ НАЖАТИИ КОТОРЫХ ОТКРЫВАЕТСЯ ИХ СОДЕРЖАНИЕ</a:t>
            </a:r>
          </a:p>
        </p:txBody>
      </p:sp>
      <p:pic>
        <p:nvPicPr>
          <p:cNvPr id="7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02D2099-69A0-404E-87ED-74D7449C8D3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7444" y="245792"/>
            <a:ext cx="3222998" cy="636641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47E0DE9-AD90-4D2A-BFD3-3F0132C772B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48" y="4970730"/>
            <a:ext cx="1585693" cy="15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7989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2356D5-FDDE-49B6-B81C-99C3B351A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744" y="465527"/>
            <a:ext cx="4281996" cy="494700"/>
          </a:xfrm>
        </p:spPr>
        <p:txBody>
          <a:bodyPr>
            <a:normAutofit/>
          </a:bodyPr>
          <a:lstStyle/>
          <a:p>
            <a:pPr algn="ctr"/>
            <a:r>
              <a:rPr lang="ru-RU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БОТА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106C8C-8B4E-466C-AE9E-C9B833FC0F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6355" y="1354347"/>
            <a:ext cx="3260785" cy="2941608"/>
          </a:xfrm>
        </p:spPr>
        <p:txBody>
          <a:bodyPr>
            <a:noAutofit/>
          </a:bodyPr>
          <a:lstStyle/>
          <a:p>
            <a:pPr indent="432000" algn="l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 ВЫБИРАЕТ ТОВАРЫ В СВОЮ КОРЗИНУ, ИХ КОЛИЧЕСТВО,</a:t>
            </a:r>
          </a:p>
          <a:p>
            <a:pPr indent="432000" algn="l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УДОБСТВА У НЕГО ЕСТЬ КНОПКИ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НАЗАД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”, “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УБРАТЬ ИЗ КОРЗИНЫ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BD0289-10A9-4EEC-8DBD-381C6461AE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26" y="211637"/>
            <a:ext cx="3238293" cy="639662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88FD906-072C-4B40-B3E0-ACFCCD10036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460" y="230687"/>
            <a:ext cx="3238293" cy="639662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464554F-F4E8-4CB4-A6CE-BA1024548D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263" y="4986307"/>
            <a:ext cx="1585693" cy="15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3376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F0A6803-4B1B-4983-80EA-A820D0180EF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250" y="657548"/>
            <a:ext cx="3138980" cy="6200452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38BFDB2-69A4-44E6-B65A-301F574C471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9738" r="-3909" b="307"/>
          <a:stretch/>
        </p:blipFill>
        <p:spPr>
          <a:xfrm>
            <a:off x="786471" y="-4602"/>
            <a:ext cx="3261654" cy="4957602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EF1BA46-5781-461E-85B3-4C8B8A7B36AE}"/>
              </a:ext>
            </a:extLst>
          </p:cNvPr>
          <p:cNvSpPr txBox="1">
            <a:spLocks/>
          </p:cNvSpPr>
          <p:nvPr/>
        </p:nvSpPr>
        <p:spPr>
          <a:xfrm>
            <a:off x="7695178" y="566898"/>
            <a:ext cx="4281996" cy="4947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БОТА</a:t>
            </a: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854C3A4C-BB38-49F4-978E-1A2E38DD4FF0}"/>
              </a:ext>
            </a:extLst>
          </p:cNvPr>
          <p:cNvSpPr txBox="1">
            <a:spLocks/>
          </p:cNvSpPr>
          <p:nvPr/>
        </p:nvSpPr>
        <p:spPr>
          <a:xfrm>
            <a:off x="7858663" y="1181819"/>
            <a:ext cx="3683479" cy="373523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432000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ВЫБОРА ТОВАРА И ЕГО КОЛИЧЕСТВА, ПОЛЬЗОВАТЕЛЬ МОЖЕТ ПРОДОЛЖИТЬ ПОКУПКИ ИЛИ ПРОВЕРИТЬ ОФОРМЛЯЕМЫЙ ЗАКАЗ </a:t>
            </a:r>
          </a:p>
          <a:p>
            <a:pPr indent="432000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32000" algn="ctr"/>
            <a:r>
              <a:rPr 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ФОТОГРАФИИ БОТ ПРИСЫЛАЕТ ДЛЯ ПОГРУЖЕНИЯ ПОЛЬЗОВАТЕЛЯ В АУТЕНТИЧНУЮ АТМОСФЕРУ ЗАВЕДЕНИЯ;)</a:t>
            </a:r>
          </a:p>
          <a:p>
            <a:pPr algn="just"/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EDD6156-E6A6-4169-98B7-F54252CE27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263" y="4986307"/>
            <a:ext cx="1585693" cy="15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64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6803FB2-D5C9-4CD9-86F2-4F05FF5618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1731" y="0"/>
            <a:ext cx="3473870" cy="6861963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E0542C11-95F8-42A5-AF02-E78836C10779}"/>
              </a:ext>
            </a:extLst>
          </p:cNvPr>
          <p:cNvSpPr txBox="1">
            <a:spLocks/>
          </p:cNvSpPr>
          <p:nvPr/>
        </p:nvSpPr>
        <p:spPr>
          <a:xfrm>
            <a:off x="1205929" y="641150"/>
            <a:ext cx="5505422" cy="4947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БОТА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519A4CF-B602-4DF1-9D75-D6D6EF49C0AD}"/>
              </a:ext>
            </a:extLst>
          </p:cNvPr>
          <p:cNvSpPr txBox="1">
            <a:spLocks/>
          </p:cNvSpPr>
          <p:nvPr/>
        </p:nvSpPr>
        <p:spPr>
          <a:xfrm>
            <a:off x="1205928" y="1346128"/>
            <a:ext cx="5499671" cy="288081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43200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ВЫБОРА ЖЕЛАЕМЫХ ТОВАРОВ, ПОЛЬЗОВАТЕЛЬ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ПЕРЕХОДИТ НА КНОПКУ «ЗАКАЗ».</a:t>
            </a:r>
          </a:p>
          <a:p>
            <a:pPr indent="432000"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БОТ ПОКАЖЕТ ПОЛЬЗОВАТЕЛЮ  КОРЗИНУ СО ВСЕМИ ВЫБРАННЫМИ ТОВАРАМИ, ПОСЧИТАЕТ ОБЩУЮ СУММУ ЗАКАЗА И ВЫЗОВЕТ ДВЕ КНОПКИ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НОМЕР ТЕЛЕФОНА ЗАКАЗЧИКА И ЕГО МЕСТОПОЛОЖЕНИЕ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4828F88-CEB6-425E-A370-1CED28DA04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48" y="4970730"/>
            <a:ext cx="1585693" cy="15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105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Уголки">
  <a:themeElements>
    <a:clrScheme name="Синий и зеленый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Уголки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Уголки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310</TotalTime>
  <Words>894</Words>
  <Application>Microsoft Office PowerPoint</Application>
  <PresentationFormat>Широкоэкранный</PresentationFormat>
  <Paragraphs>66</Paragraphs>
  <Slides>12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Calibri</vt:lpstr>
      <vt:lpstr>Franklin Gothic Book</vt:lpstr>
      <vt:lpstr>Times New Roman</vt:lpstr>
      <vt:lpstr>Уголки</vt:lpstr>
      <vt:lpstr>НеотЛожка или  бот-доставка “ПИНТА - МАРКЕТ”</vt:lpstr>
      <vt:lpstr>ОСНОВНЫЕ ЗАДАЧИ</vt:lpstr>
      <vt:lpstr>«Pinta_market_bot» - Отличное дополнение к работе заведения, хорошо ЗНАКОМОГО ростовским любителям качественного пива и вкусной еды.</vt:lpstr>
      <vt:lpstr>бот может быть переделан под любую ТОРГОВУЮ СЕТЬ, удобен в использовании для разнообразных сфер обслуживания населения: библиотека, аптека, пРОКАТ. </vt:lpstr>
      <vt:lpstr>РАБОТА БОТА</vt:lpstr>
      <vt:lpstr>РАБОТА БОТА</vt:lpstr>
      <vt:lpstr>РАБОТА БОТА</vt:lpstr>
      <vt:lpstr>Презентация PowerPoint</vt:lpstr>
      <vt:lpstr>Презентация PowerPoint</vt:lpstr>
      <vt:lpstr>Презентация PowerPoint</vt:lpstr>
      <vt:lpstr>ПОЛЬЗОВАТЕЛЬ ЖДЁТ (НЕДОЛГО;)) ЗВОНКА АДМИНИСТРАТОРА И СВОЕГО ВКУСНОГО ЗАКАЗА. ПРИЯТНОГО АППЕТИТА!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НеотЛожка или бот-доставка</dc:title>
  <dc:creator>Анна Токарь</dc:creator>
  <cp:lastModifiedBy>Анна Токарь</cp:lastModifiedBy>
  <cp:revision>36</cp:revision>
  <dcterms:created xsi:type="dcterms:W3CDTF">2021-05-06T19:31:47Z</dcterms:created>
  <dcterms:modified xsi:type="dcterms:W3CDTF">2021-05-07T16:08:24Z</dcterms:modified>
</cp:coreProperties>
</file>

<file path=docProps/thumbnail.jpeg>
</file>